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2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9C144-7125-558E-657E-4EEBB7E3E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76174-3B5B-9F5D-5601-7A967E071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6E184-0962-FFA7-04F0-234C78330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807A2-1D00-5761-BADC-07223280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10ECE-D865-F5B9-3776-301307974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0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E8571-18E5-BA4C-0557-D644FDCB3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65965-08D1-9E7A-E44F-9E1B96451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1DEED-605A-4263-9B5B-B614F1DBE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6FEB4-0102-3D3B-89DC-8412CF94B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9F78D-7DEC-6126-401F-2933B8BF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80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D7687-1453-6A15-3E74-0ABC332BB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8DEB7-044F-B08B-9FFE-F88A358CF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F79C6-930C-3748-B3D7-C7780DDE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B8773-C6BD-C2D0-0452-0B4E4801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F03A1-C386-6732-2114-4A7209E93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5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8DF28-3DF8-6042-BAEF-271BA9201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1C8F6-CBD7-F625-D79E-65E2105E6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D91AD-AAA1-CEFD-C359-37208FD6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50812-2BCB-0A2F-03DD-E08E2B917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98159-9172-ABEF-6E99-5172AB0E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3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AAD8D-2120-0E33-584B-78E7A9E77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5A79E-5498-9BEE-5DAD-0B440C602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99AC8-E376-1A93-EB09-A7FB6D6AD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4FAF3-207F-60D7-3421-965F82730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5D55F-024A-E014-9A7C-57543294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4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1D70C-20A9-6439-43AC-B05114044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87DCA-90E3-2023-5F9A-4274F8F8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03BE6-EF04-2074-4B5F-0659DA0F6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00D19-C089-F678-DDD7-E9E043871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13126E-366A-EFBC-A20D-D7B82E6F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01B99-11F2-0B51-C601-F43EDB63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41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059DE-ACFB-4D0A-4AAE-E24C5C597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D6ABC-BA5D-98BB-59C8-C069265FD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A7F0E-6346-D60A-2696-F16CAA879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255C2-E9CE-E17B-F599-4729D01B84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009F2-08C8-69AB-5B93-C501BD8C6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784374-A77B-047B-9BA7-8F1B93F0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901F8-EA80-08B0-995C-C94C7B13D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ED5ED-A276-1190-2236-EC2748139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8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6326-896E-45AE-7EAD-73813A064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F783C-6A7A-DA4F-5E4F-CDD0B98BC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06301-3CCB-9146-525A-F6AC5E82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36AF9-6FD9-0C8E-FBCF-C15D04E1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E970C-E308-5B43-EB34-C099E0A9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089A04-6C6C-E8CD-CC09-1CCB530AF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90FCE-C95A-F6D6-33E1-F8FF80892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7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F9B16-A8D2-8AC2-1F62-8814AF42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BD72C-D5E2-91F2-8E8A-D6AAB1C8B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6A2AA-D9D1-F6B6-942A-664446653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7E3CE-D3A8-8D50-B048-B59305C9C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08CF2-105C-7392-2BA9-AEA4E54AF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16CB1-E057-2E9D-DBEA-84CB1FA1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1850-4737-D039-BB8E-7A3F618C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87BAB6-464A-D97B-2845-4E8725ED3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20933-0564-4B0D-D6A2-DD16C64DE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35311-450C-2A26-0546-58B9AE9DC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CB846-856E-8A56-C4E9-0B537551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0ADCB-F9E1-BFE2-2CE1-C859F72C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0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0591EC-4008-1F10-31AE-45A2FAEC4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3BCEC-01B6-AF40-5B14-3FDF76F51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F3B88-415C-D3BF-E6BA-443B79B844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7CC15-28B3-43AD-8ED5-801DD7BB6E1E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1812-CD9F-9886-05F7-FBCE5332D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93A9F-642E-3F5B-2F69-D39C7091F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3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图片包含 桌子, 动物, 室内, 螃蟹&#10;&#10;描述已自动生成">
            <a:extLst>
              <a:ext uri="{FF2B5EF4-FFF2-40B4-BE49-F238E27FC236}">
                <a16:creationId xmlns:a16="http://schemas.microsoft.com/office/drawing/2014/main" id="{4115075B-00AB-1A81-9263-5EE810568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8" t="9091" r="1860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CD42C-72F3-2F95-2C97-19927D145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latin typeface="+mn-lt"/>
              </a:rPr>
              <a:t>Team Yellow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8621A-2C82-BB6F-8B10-89B2205C42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961007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Super Mario Bro FC Level 1-1 &amp; Boss fight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493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 descr="图片包含 背景图案&#10;&#10;描述已自动生成">
            <a:extLst>
              <a:ext uri="{FF2B5EF4-FFF2-40B4-BE49-F238E27FC236}">
                <a16:creationId xmlns:a16="http://schemas.microsoft.com/office/drawing/2014/main" id="{8C768A71-5EA0-FF21-29EB-77BB5250F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" b="3743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D782A34-438D-2203-5998-073C6E5FF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Team member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C6E7056-944F-EF6A-F2F7-0A48EBC89637}"/>
              </a:ext>
            </a:extLst>
          </p:cNvPr>
          <p:cNvSpPr txBox="1"/>
          <p:nvPr/>
        </p:nvSpPr>
        <p:spPr>
          <a:xfrm>
            <a:off x="9293379" y="149593"/>
            <a:ext cx="772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Adam Cote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5C6FDEA-42BD-5A69-06B0-FD201688A783}"/>
              </a:ext>
            </a:extLst>
          </p:cNvPr>
          <p:cNvSpPr txBox="1"/>
          <p:nvPr/>
        </p:nvSpPr>
        <p:spPr>
          <a:xfrm>
            <a:off x="7395519" y="1292850"/>
            <a:ext cx="1390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Kyle Kauffman</a:t>
            </a:r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691E792-A00D-F638-0B23-49A255BB2118}"/>
              </a:ext>
            </a:extLst>
          </p:cNvPr>
          <p:cNvSpPr txBox="1"/>
          <p:nvPr/>
        </p:nvSpPr>
        <p:spPr>
          <a:xfrm>
            <a:off x="4424279" y="149592"/>
            <a:ext cx="889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Zhuozi Xie</a:t>
            </a:r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5CD1F5-42EB-F6D3-352C-AB29F1D4BC4D}"/>
              </a:ext>
            </a:extLst>
          </p:cNvPr>
          <p:cNvSpPr txBox="1"/>
          <p:nvPr/>
        </p:nvSpPr>
        <p:spPr>
          <a:xfrm>
            <a:off x="778456" y="1246683"/>
            <a:ext cx="11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Yao Lu</a:t>
            </a:r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3930059-FDA1-0738-3D7C-6221196A1F8A}"/>
              </a:ext>
            </a:extLst>
          </p:cNvPr>
          <p:cNvSpPr txBox="1"/>
          <p:nvPr/>
        </p:nvSpPr>
        <p:spPr>
          <a:xfrm>
            <a:off x="4992130" y="2251660"/>
            <a:ext cx="1272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Seth Welch</a:t>
            </a:r>
            <a:endParaRPr 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F33EB31-0DF0-2AFE-75DE-DBBCF9E13086}"/>
              </a:ext>
            </a:extLst>
          </p:cNvPr>
          <p:cNvSpPr txBox="1"/>
          <p:nvPr/>
        </p:nvSpPr>
        <p:spPr>
          <a:xfrm>
            <a:off x="2514601" y="2384854"/>
            <a:ext cx="1470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Shuangchen Zhou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18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904FFB0-5978-F52F-C044-1ED81364B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1" y="518790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Sprint Features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图片 4" descr="QR 代码&#10;&#10;描述已自动生成">
            <a:extLst>
              <a:ext uri="{FF2B5EF4-FFF2-40B4-BE49-F238E27FC236}">
                <a16:creationId xmlns:a16="http://schemas.microsoft.com/office/drawing/2014/main" id="{565551FF-1A53-1787-7022-9CBD50BA6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83" y="506530"/>
            <a:ext cx="3626028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7202A-ECD5-653B-682E-A4D144D96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5211" y="2275770"/>
            <a:ext cx="5458838" cy="4192520"/>
          </a:xfrm>
        </p:spPr>
        <p:txBody>
          <a:bodyPr>
            <a:normAutofit/>
          </a:bodyPr>
          <a:lstStyle/>
          <a:p>
            <a:r>
              <a:rPr lang="en-US" dirty="0"/>
              <a:t>Full experience of Super Mario Bros. Level 1-1</a:t>
            </a:r>
          </a:p>
          <a:p>
            <a:r>
              <a:rPr lang="en-US" dirty="0"/>
              <a:t>Self-created boss levels</a:t>
            </a:r>
          </a:p>
          <a:p>
            <a:r>
              <a:rPr lang="en-US" dirty="0"/>
              <a:t>New Mario power-ups(Moon Jump, Super Fireball Ability)</a:t>
            </a:r>
          </a:p>
        </p:txBody>
      </p:sp>
    </p:spTree>
    <p:extLst>
      <p:ext uri="{BB962C8B-B14F-4D97-AF65-F5344CB8AC3E}">
        <p14:creationId xmlns:p14="http://schemas.microsoft.com/office/powerpoint/2010/main" val="4028373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ef4913f-8f0e-4d4b-b79d-73586e81675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9FAE8198A77D4F8B886E964142895E" ma:contentTypeVersion="12" ma:contentTypeDescription="Create a new document." ma:contentTypeScope="" ma:versionID="ba589f3f78d8c7a0fec7f604c8f29df8">
  <xsd:schema xmlns:xsd="http://www.w3.org/2001/XMLSchema" xmlns:xs="http://www.w3.org/2001/XMLSchema" xmlns:p="http://schemas.microsoft.com/office/2006/metadata/properties" xmlns:ns3="8ef4913f-8f0e-4d4b-b79d-73586e81675f" xmlns:ns4="f2a9301b-9676-45ed-98fa-5fac82331f92" targetNamespace="http://schemas.microsoft.com/office/2006/metadata/properties" ma:root="true" ma:fieldsID="bf17b038759ba8fde9603fe42b899e79" ns3:_="" ns4:_="">
    <xsd:import namespace="8ef4913f-8f0e-4d4b-b79d-73586e81675f"/>
    <xsd:import namespace="f2a9301b-9676-45ed-98fa-5fac82331f9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f4913f-8f0e-4d4b-b79d-73586e8167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9301b-9676-45ed-98fa-5fac82331f9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41B34-2966-4AC3-A57E-1AD76C9E8D41}">
  <ds:schemaRefs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2a9301b-9676-45ed-98fa-5fac82331f92"/>
    <ds:schemaRef ds:uri="8ef4913f-8f0e-4d4b-b79d-73586e81675f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CA0B5AA-2847-42FD-B4F0-B079EE92FD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F45997-99C8-4435-819E-AA2EFD1255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f4913f-8f0e-4d4b-b79d-73586e81675f"/>
    <ds:schemaRef ds:uri="f2a9301b-9676-45ed-98fa-5fac82331f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50</Words>
  <Application>Microsoft Office PowerPoint</Application>
  <PresentationFormat>宽屏</PresentationFormat>
  <Paragraphs>13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Office Theme</vt:lpstr>
      <vt:lpstr>Team Yellow</vt:lpstr>
      <vt:lpstr>Team member</vt:lpstr>
      <vt:lpstr>Sprint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Welch, Seth</dc:creator>
  <cp:lastModifiedBy>Lu, Yao</cp:lastModifiedBy>
  <cp:revision>2</cp:revision>
  <dcterms:created xsi:type="dcterms:W3CDTF">2023-04-12T18:03:38Z</dcterms:created>
  <dcterms:modified xsi:type="dcterms:W3CDTF">2023-04-16T08:06:25Z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0x010100F89FAE8198A77D4F8B886E964142895E</vt:lpwstr>
  </property>
</Properties>
</file>

<file path=docProps/thumbnail.jpeg>
</file>